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E1045BE-CAA1-4497-BAE7-854A820DBFFD}">
          <p14:sldIdLst>
            <p14:sldId id="256"/>
          </p14:sldIdLst>
        </p14:section>
        <p14:section name="Seção sem Título" id="{642E9E10-BFB3-4146-8688-EC3AF7B8157E}">
          <p14:sldIdLst>
            <p14:sldId id="261"/>
            <p14:sldId id="257"/>
            <p14:sldId id="258"/>
            <p14:sldId id="259"/>
            <p14:sldId id="260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42A95-FCD1-BE47-27B2-B3EA40630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A58EE35-72C7-C4C0-B77A-B6C51EE201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5728A4-390A-59AD-F0FA-D1514A52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3F7D89-CDC1-AE27-E488-62DFB74DF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38F1D0-EFF2-6C0F-B161-90EADF460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105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5BCF1-46F9-7D1D-3DB8-DB4B3C623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ACFA2C0-FD06-14E7-C9BA-D370B6208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CEEAFB-7F2D-7B3E-6095-FA3F14D7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3C0C5C4-3B2B-57B1-1BD8-897362864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45EB63-672E-B9DF-1A85-0031A0CBB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9368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A5FB2EF-EE81-2862-F781-4A56CA427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8648F08-1F21-693B-DA20-26295C725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0A407F-998F-E880-1FBD-133481DF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103353-8682-1627-4B37-D459BDDBD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38D0E0-64B0-28B3-4E0A-CAA83AFC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0814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98A7B-6EA2-A664-CC2D-DA53EEAEE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4408598-53C5-5E90-6C63-DDD72869E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B3E1D3-DF5D-ED1F-2081-45254D50F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E24618-25F8-A997-B8C1-B54638C5F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FE3282-4360-48E2-37ED-16F7AD566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643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2CD44-9AD6-3B11-9DFD-DFC131043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E0793F0-A89A-533B-8E19-1005B45F5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18E091-A326-98BD-E38E-98EDDF4EF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A7C706-5860-A579-DDD9-CA6DDA1EF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60908C-1488-B243-B01A-D538186E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699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F6015A-2E63-F174-7881-907E27428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E46B0F-897A-BAEF-DC41-9CD73F320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296D357-1717-8F65-6190-A85463773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F959A93-5151-B594-0CD7-1061DA8B6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276B3BB-0EEA-C438-BBC0-EA87F217A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AA1BDB8-D691-88F0-AFF6-E6814248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744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672894-9EA8-01BE-8204-D08BB4ADA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2C9FAB-342F-2720-BDEB-354893B1C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3FF8421-9737-572F-0DE0-F6ED402F2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B3920B-0FA6-BE1E-51FB-000A9E178F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486973E-23D2-724C-29CF-89AE9B193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1815B06-8520-90B7-3F9C-80F9BF35B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821A2B1-0C93-AA02-494D-72B908076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1886F67-C0B9-5C14-BE4E-AEBEA5C6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986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710F42-5478-D666-5CD7-171F98F75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1FAB705-F929-009D-8D44-D4472C2B5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DA6C991-8F1B-4B0C-669C-4C6F0DBF2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4906B7D-A908-3B98-5527-18C689A41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2368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7CDF5A3-E053-4474-E4C1-40458BCEA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30856B2-C693-4D69-861C-75849DB4E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EA86F27-7B5D-4743-DEFF-89185FB6E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2192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A11E9-C5A6-720F-294C-3793E088C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729C81-4ED8-2420-3667-443C02B05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936716B-1EA1-4047-33C2-36376AC71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B5A8877-B0AF-A040-E56E-8CCA81622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72A298B-2DAC-E0CE-7FE0-5FF329343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219C090-668E-C68E-0973-F810A9DBE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7275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99A89A-FDAB-7EED-5726-0067BB0D1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EB1C0EA-8E4F-A1DD-326C-6ADF4F17E6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B1EC56-0900-2C31-89DA-EB8403D291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E0188D1-3D56-4C67-5F0D-F4E01B267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D6B574E-921A-9715-B06F-A8E90F1A3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B07B30C-562E-F187-FEBC-158F856DC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762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15D51F9-2899-9E76-3C20-DE58B1DF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C2BC61-2BB8-9FCC-7260-907952F20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81DECE-7D70-7842-6678-36E84E166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E75DC-7B08-479F-B44B-D51704F23FCE}" type="datetimeFigureOut">
              <a:rPr lang="pt-BR" smtClean="0"/>
              <a:t>05/12/2023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86376E3-B24A-E7E4-718A-D9D1BB4DA6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30CC09-FED8-F986-2019-8FED86CBCC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30761-AD7E-42A7-9143-BDBC82253B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138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Agrupar 29">
            <a:extLst>
              <a:ext uri="{FF2B5EF4-FFF2-40B4-BE49-F238E27FC236}">
                <a16:creationId xmlns:a16="http://schemas.microsoft.com/office/drawing/2014/main" id="{F9C8A850-287A-258A-E188-84BC8525899E}"/>
              </a:ext>
            </a:extLst>
          </p:cNvPr>
          <p:cNvGrpSpPr/>
          <p:nvPr/>
        </p:nvGrpSpPr>
        <p:grpSpPr>
          <a:xfrm>
            <a:off x="490536" y="495300"/>
            <a:ext cx="11210926" cy="5867400"/>
            <a:chOff x="490536" y="495300"/>
            <a:chExt cx="11210926" cy="5867400"/>
          </a:xfrm>
          <a:solidFill>
            <a:schemeClr val="bg1"/>
          </a:solidFill>
        </p:grpSpPr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402CC99A-69B8-7843-C27C-96A592448BA8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  <a:grpFill/>
          </p:grpSpPr>
          <p:sp>
            <p:nvSpPr>
              <p:cNvPr id="7" name="Retângulo 6">
                <a:extLst>
                  <a:ext uri="{FF2B5EF4-FFF2-40B4-BE49-F238E27FC236}">
                    <a16:creationId xmlns:a16="http://schemas.microsoft.com/office/drawing/2014/main" id="{420D5984-AE92-FAAA-957F-5B68ECE3B042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9" name="Conector reto 8">
                <a:extLst>
                  <a:ext uri="{FF2B5EF4-FFF2-40B4-BE49-F238E27FC236}">
                    <a16:creationId xmlns:a16="http://schemas.microsoft.com/office/drawing/2014/main" id="{7145D9DD-E2BF-5A62-A76C-31F73DDDF3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id="{E6D76354-02ED-CD10-C388-893ECAAAF1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DF78F885-6527-7D61-1353-91940C7B1E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Conector reto 19">
                <a:extLst>
                  <a:ext uri="{FF2B5EF4-FFF2-40B4-BE49-F238E27FC236}">
                    <a16:creationId xmlns:a16="http://schemas.microsoft.com/office/drawing/2014/main" id="{196F44FF-1A61-6C14-0AD0-C903B8012B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Conector reto 21">
                <a:extLst>
                  <a:ext uri="{FF2B5EF4-FFF2-40B4-BE49-F238E27FC236}">
                    <a16:creationId xmlns:a16="http://schemas.microsoft.com/office/drawing/2014/main" id="{102028E4-C225-7C5C-958C-8B1E593556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ector reto 25">
                <a:extLst>
                  <a:ext uri="{FF2B5EF4-FFF2-40B4-BE49-F238E27FC236}">
                    <a16:creationId xmlns:a16="http://schemas.microsoft.com/office/drawing/2014/main" id="{EDAC6A74-8910-4C8C-A6D3-C8B0F01DDD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3BCAA709-BA82-F3C6-B6AE-5DE1FE32DBE4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026" name="Picture 2" descr="Equipamentos para Conforto Animal - Milkparts">
            <a:extLst>
              <a:ext uri="{FF2B5EF4-FFF2-40B4-BE49-F238E27FC236}">
                <a16:creationId xmlns:a16="http://schemas.microsoft.com/office/drawing/2014/main" id="{BD46B76C-224D-7F89-927F-F31214AA9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AC5E61E6-3B3D-2975-5AC3-FD5A12020A23}"/>
              </a:ext>
            </a:extLst>
          </p:cNvPr>
          <p:cNvSpPr/>
          <p:nvPr/>
        </p:nvSpPr>
        <p:spPr>
          <a:xfrm>
            <a:off x="0" y="0"/>
            <a:ext cx="12192000" cy="70803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Pessoas em estação de trem&#10;&#10;Descrição gerada automaticamente com confiança média">
            <a:extLst>
              <a:ext uri="{FF2B5EF4-FFF2-40B4-BE49-F238E27FC236}">
                <a16:creationId xmlns:a16="http://schemas.microsoft.com/office/drawing/2014/main" id="{65478D64-E783-7AFE-7205-0B1040DA14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336" y="0"/>
            <a:ext cx="12766340" cy="708030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75C8B92-8E37-D66A-444F-427B18E57C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71587" y="60158"/>
            <a:ext cx="6935986" cy="1443930"/>
          </a:xfrm>
          <a:ln w="12700">
            <a:noFill/>
          </a:ln>
        </p:spPr>
        <p:txBody>
          <a:bodyPr>
            <a:noAutofit/>
          </a:bodyPr>
          <a:lstStyle/>
          <a:p>
            <a:r>
              <a:rPr lang="pt-BR" sz="8000" dirty="0" err="1">
                <a:ln w="57150">
                  <a:solidFill>
                    <a:schemeClr val="bg1"/>
                  </a:solidFill>
                </a:ln>
                <a:latin typeface="Aharoni" panose="02010803020104030203" pitchFamily="2" charset="-79"/>
                <a:cs typeface="Aharoni" panose="02010803020104030203" pitchFamily="2" charset="-79"/>
              </a:rPr>
              <a:t>CowTech</a:t>
            </a:r>
            <a:endParaRPr lang="pt-BR" sz="8000" dirty="0">
              <a:ln w="57150">
                <a:solidFill>
                  <a:schemeClr val="bg1"/>
                </a:solidFill>
              </a:ln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F72398-4F10-CDFF-BE4E-61DBEDD1D56E}"/>
              </a:ext>
            </a:extLst>
          </p:cNvPr>
          <p:cNvSpPr txBox="1"/>
          <p:nvPr/>
        </p:nvSpPr>
        <p:spPr>
          <a:xfrm>
            <a:off x="3333312" y="2963271"/>
            <a:ext cx="9009690" cy="40318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Grupo 10</a:t>
            </a:r>
          </a:p>
          <a:p>
            <a:pPr algn="r"/>
            <a:endParaRPr lang="pt-BR" sz="3200" b="1" dirty="0">
              <a:ln w="3175"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Bruno Vinicius Rodrigues Matos</a:t>
            </a: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João Henrique Porfirio</a:t>
            </a: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Gabriel Lopez do Carmo</a:t>
            </a: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Matheus Rabello dos Santos</a:t>
            </a: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Vagner José de Benedetto V. de Andrade</a:t>
            </a:r>
          </a:p>
          <a:p>
            <a:pPr algn="r"/>
            <a:r>
              <a:rPr lang="pt-BR" sz="3200" b="1" dirty="0">
                <a:ln w="3175"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Vitor Hugo de oliveira Lima</a:t>
            </a:r>
          </a:p>
        </p:txBody>
      </p:sp>
    </p:spTree>
    <p:extLst>
      <p:ext uri="{BB962C8B-B14F-4D97-AF65-F5344CB8AC3E}">
        <p14:creationId xmlns:p14="http://schemas.microsoft.com/office/powerpoint/2010/main" val="3213006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37A069-0E31-B5D2-CDF8-2EA2AF802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0"/>
            <a:ext cx="2743200" cy="1325563"/>
          </a:xfrm>
        </p:spPr>
        <p:txBody>
          <a:bodyPr/>
          <a:lstStyle/>
          <a:p>
            <a:pPr algn="ctr"/>
            <a:r>
              <a:rPr lang="pt-BR" b="1" dirty="0">
                <a:latin typeface="Aharoni" panose="02010803020104030203" pitchFamily="2" charset="-79"/>
                <a:cs typeface="Aharoni" panose="02010803020104030203" pitchFamily="2" charset="-79"/>
              </a:rPr>
              <a:t>Contexto</a:t>
            </a:r>
            <a:r>
              <a:rPr lang="pt-BR" dirty="0"/>
              <a:t> 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917DAEA-2730-4227-A7EA-ABF445226F3C}"/>
              </a:ext>
            </a:extLst>
          </p:cNvPr>
          <p:cNvSpPr/>
          <p:nvPr/>
        </p:nvSpPr>
        <p:spPr>
          <a:xfrm>
            <a:off x="889000" y="1054100"/>
            <a:ext cx="5080000" cy="304800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EFD070B5-25BF-9C4C-1AB0-FCD80726AFDB}"/>
              </a:ext>
            </a:extLst>
          </p:cNvPr>
          <p:cNvGrpSpPr/>
          <p:nvPr/>
        </p:nvGrpSpPr>
        <p:grpSpPr>
          <a:xfrm>
            <a:off x="6223002" y="1054100"/>
            <a:ext cx="5130798" cy="3048000"/>
            <a:chOff x="6223002" y="1104900"/>
            <a:chExt cx="5130798" cy="3048000"/>
          </a:xfrm>
        </p:grpSpPr>
        <p:pic>
          <p:nvPicPr>
            <p:cNvPr id="11" name="Picture 2" descr="4 vantagens das vacas holandesas para fazendas leiteiras">
              <a:extLst>
                <a:ext uri="{FF2B5EF4-FFF2-40B4-BE49-F238E27FC236}">
                  <a16:creationId xmlns:a16="http://schemas.microsoft.com/office/drawing/2014/main" id="{19A63CE2-E773-850A-A953-1A52D3F92C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3800" y="1104900"/>
              <a:ext cx="5080000" cy="304800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tângulo: Cantos Arredondados 7">
              <a:extLst>
                <a:ext uri="{FF2B5EF4-FFF2-40B4-BE49-F238E27FC236}">
                  <a16:creationId xmlns:a16="http://schemas.microsoft.com/office/drawing/2014/main" id="{84C01785-3F3A-9EA8-3108-1AFE63192DFA}"/>
                </a:ext>
              </a:extLst>
            </p:cNvPr>
            <p:cNvSpPr/>
            <p:nvPr/>
          </p:nvSpPr>
          <p:spPr>
            <a:xfrm>
              <a:off x="6223002" y="1104900"/>
              <a:ext cx="5130798" cy="3048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5239D6A6-9781-46F7-73DD-7B2C659C7672}"/>
              </a:ext>
            </a:extLst>
          </p:cNvPr>
          <p:cNvGrpSpPr/>
          <p:nvPr/>
        </p:nvGrpSpPr>
        <p:grpSpPr>
          <a:xfrm>
            <a:off x="2242870" y="4412122"/>
            <a:ext cx="7706260" cy="2229977"/>
            <a:chOff x="2242870" y="4412122"/>
            <a:chExt cx="7706260" cy="2229977"/>
          </a:xfrm>
        </p:grpSpPr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772CA082-0D9E-2E50-C177-90E86FF96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42870" y="4461704"/>
              <a:ext cx="7706260" cy="2154995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6E3F1BE9-67FC-9BA7-D998-E44DFA4D809B}"/>
                </a:ext>
              </a:extLst>
            </p:cNvPr>
            <p:cNvSpPr/>
            <p:nvPr/>
          </p:nvSpPr>
          <p:spPr>
            <a:xfrm>
              <a:off x="2242870" y="4412122"/>
              <a:ext cx="7706260" cy="2229977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84AA353-8AB4-EB8A-E708-FE602EAC4302}"/>
              </a:ext>
            </a:extLst>
          </p:cNvPr>
          <p:cNvSpPr txBox="1"/>
          <p:nvPr/>
        </p:nvSpPr>
        <p:spPr>
          <a:xfrm>
            <a:off x="1028700" y="1190479"/>
            <a:ext cx="482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Vacas Holandesas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1468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CF2D798D-7CA6-FF31-4866-D4A0D6503A92}"/>
              </a:ext>
            </a:extLst>
          </p:cNvPr>
          <p:cNvGrpSpPr/>
          <p:nvPr/>
        </p:nvGrpSpPr>
        <p:grpSpPr>
          <a:xfrm>
            <a:off x="490536" y="495300"/>
            <a:ext cx="11210926" cy="5867400"/>
            <a:chOff x="490536" y="495300"/>
            <a:chExt cx="11210926" cy="5867400"/>
          </a:xfrm>
        </p:grpSpPr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A9A685E6-6D9B-BCB4-651D-59564CF694AA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</p:grpSpPr>
          <p:sp>
            <p:nvSpPr>
              <p:cNvPr id="9" name="Retângulo 8">
                <a:extLst>
                  <a:ext uri="{FF2B5EF4-FFF2-40B4-BE49-F238E27FC236}">
                    <a16:creationId xmlns:a16="http://schemas.microsoft.com/office/drawing/2014/main" id="{C4F51828-C43F-30C8-F0F0-A3F8D994FCA1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id="{DF726E90-2AD9-02D1-90A6-A05ED0F8C9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>
                <a:extLst>
                  <a:ext uri="{FF2B5EF4-FFF2-40B4-BE49-F238E27FC236}">
                    <a16:creationId xmlns:a16="http://schemas.microsoft.com/office/drawing/2014/main" id="{1852870B-8D68-A2BB-DAC7-FD11CFF321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Conector reto 11">
                <a:extLst>
                  <a:ext uri="{FF2B5EF4-FFF2-40B4-BE49-F238E27FC236}">
                    <a16:creationId xmlns:a16="http://schemas.microsoft.com/office/drawing/2014/main" id="{6FFB35C6-9E84-B569-EF5B-FE6A78AE85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5D62DAEB-D804-9A13-D06A-86BDE8BA89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Conector reto 13">
                <a:extLst>
                  <a:ext uri="{FF2B5EF4-FFF2-40B4-BE49-F238E27FC236}">
                    <a16:creationId xmlns:a16="http://schemas.microsoft.com/office/drawing/2014/main" id="{3A6AF38E-9AC7-BB42-E4DB-6D554E26A5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Conector reto 14">
                <a:extLst>
                  <a:ext uri="{FF2B5EF4-FFF2-40B4-BE49-F238E27FC236}">
                    <a16:creationId xmlns:a16="http://schemas.microsoft.com/office/drawing/2014/main" id="{0837A0A7-0695-A0A8-B0FD-C6A20B1A69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F2BA5D03-A044-9B77-74CE-BFCDF13FE6EC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Picture 2" descr="Equipamentos para Conforto Animal - Milkparts">
            <a:extLst>
              <a:ext uri="{FF2B5EF4-FFF2-40B4-BE49-F238E27FC236}">
                <a16:creationId xmlns:a16="http://schemas.microsoft.com/office/drawing/2014/main" id="{2C7FA26F-DF0C-084A-2820-D73DA4188E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354F968D-04D3-CB8E-F6F2-654F6B21652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8CDA5695-3E57-2314-14A6-603477CE9F5B}"/>
              </a:ext>
            </a:extLst>
          </p:cNvPr>
          <p:cNvGrpSpPr/>
          <p:nvPr/>
        </p:nvGrpSpPr>
        <p:grpSpPr>
          <a:xfrm>
            <a:off x="529247" y="485775"/>
            <a:ext cx="11210926" cy="5867400"/>
            <a:chOff x="490536" y="495300"/>
            <a:chExt cx="11210926" cy="5867400"/>
          </a:xfrm>
          <a:solidFill>
            <a:schemeClr val="bg1"/>
          </a:solidFill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AE78A074-C694-9C2C-6B4A-1F891C6C351D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  <a:grpFill/>
          </p:grpSpPr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A71D3B69-D71B-4DD4-63ED-13002C23F92F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20" name="Conector reto 19">
                <a:extLst>
                  <a:ext uri="{FF2B5EF4-FFF2-40B4-BE49-F238E27FC236}">
                    <a16:creationId xmlns:a16="http://schemas.microsoft.com/office/drawing/2014/main" id="{7C793A56-22B7-8BAB-3A35-0CD939E2FC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Conector reto 20">
                <a:extLst>
                  <a:ext uri="{FF2B5EF4-FFF2-40B4-BE49-F238E27FC236}">
                    <a16:creationId xmlns:a16="http://schemas.microsoft.com/office/drawing/2014/main" id="{7B5A2219-478A-24C9-2BAA-0BB0B40358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Conector reto 21">
                <a:extLst>
                  <a:ext uri="{FF2B5EF4-FFF2-40B4-BE49-F238E27FC236}">
                    <a16:creationId xmlns:a16="http://schemas.microsoft.com/office/drawing/2014/main" id="{C29D3BBD-D8FD-294A-BD7A-021700E91D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Conector reto 22">
                <a:extLst>
                  <a:ext uri="{FF2B5EF4-FFF2-40B4-BE49-F238E27FC236}">
                    <a16:creationId xmlns:a16="http://schemas.microsoft.com/office/drawing/2014/main" id="{491C4255-33F1-4033-4765-51D698B716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Conector reto 23">
                <a:extLst>
                  <a:ext uri="{FF2B5EF4-FFF2-40B4-BE49-F238E27FC236}">
                    <a16:creationId xmlns:a16="http://schemas.microsoft.com/office/drawing/2014/main" id="{784169E2-ABC2-5F0A-A43D-DD7BDB6B27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Conector reto 24">
                <a:extLst>
                  <a:ext uri="{FF2B5EF4-FFF2-40B4-BE49-F238E27FC236}">
                    <a16:creationId xmlns:a16="http://schemas.microsoft.com/office/drawing/2014/main" id="{FA584AA6-ECDD-FC8E-4F47-2B4EC2F24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0F902CE2-194D-658C-00FC-EDBFB90703CD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37537A5E-2E4C-7A90-7D6B-7270626AE8D6}"/>
              </a:ext>
            </a:extLst>
          </p:cNvPr>
          <p:cNvSpPr txBox="1">
            <a:spLocks/>
          </p:cNvSpPr>
          <p:nvPr/>
        </p:nvSpPr>
        <p:spPr>
          <a:xfrm>
            <a:off x="695936" y="464303"/>
            <a:ext cx="9634538" cy="2586930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dirty="0">
                <a:ln w="28575">
                  <a:solidFill>
                    <a:schemeClr val="bg1"/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Modelagem Lógica do Banco de Dados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D94C23CA-19ED-1D88-D5E0-5F863BF3F3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439" b="9315"/>
          <a:stretch/>
        </p:blipFill>
        <p:spPr>
          <a:xfrm>
            <a:off x="1735556" y="3140828"/>
            <a:ext cx="9762348" cy="300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499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C591C8D8-5616-ABA6-F554-058A428E1A47}"/>
              </a:ext>
            </a:extLst>
          </p:cNvPr>
          <p:cNvGrpSpPr/>
          <p:nvPr/>
        </p:nvGrpSpPr>
        <p:grpSpPr>
          <a:xfrm>
            <a:off x="490537" y="495300"/>
            <a:ext cx="11210926" cy="5867400"/>
            <a:chOff x="490536" y="495300"/>
            <a:chExt cx="11210926" cy="5867400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DE1AB6B8-C15F-9F4A-2C30-612CDE460E07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</p:grpSpPr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04493644-5A8F-4972-8A9B-55E57F102C65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solidFill>
                <a:schemeClr val="tx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9" name="Conector reto 8">
                <a:extLst>
                  <a:ext uri="{FF2B5EF4-FFF2-40B4-BE49-F238E27FC236}">
                    <a16:creationId xmlns:a16="http://schemas.microsoft.com/office/drawing/2014/main" id="{782465F5-70C9-5560-CF27-370E3D4CA2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id="{38543E6C-B80C-A805-0B37-BFB30828FC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>
                <a:extLst>
                  <a:ext uri="{FF2B5EF4-FFF2-40B4-BE49-F238E27FC236}">
                    <a16:creationId xmlns:a16="http://schemas.microsoft.com/office/drawing/2014/main" id="{3E5BF417-7162-DE49-3CF6-B5075BC267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Conector reto 11">
                <a:extLst>
                  <a:ext uri="{FF2B5EF4-FFF2-40B4-BE49-F238E27FC236}">
                    <a16:creationId xmlns:a16="http://schemas.microsoft.com/office/drawing/2014/main" id="{1D16FAB9-85EB-A846-D348-353273F0C9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F3A622DA-94B6-4C20-6445-1995F362E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Conector reto 13">
                <a:extLst>
                  <a:ext uri="{FF2B5EF4-FFF2-40B4-BE49-F238E27FC236}">
                    <a16:creationId xmlns:a16="http://schemas.microsoft.com/office/drawing/2014/main" id="{EC3183E2-7D6A-268B-A636-4FB7F3F99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7" name="Conector reto 6">
              <a:extLst>
                <a:ext uri="{FF2B5EF4-FFF2-40B4-BE49-F238E27FC236}">
                  <a16:creationId xmlns:a16="http://schemas.microsoft.com/office/drawing/2014/main" id="{5254AB3A-67A9-E17B-5711-D9FF3605D406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" name="Picture 2" descr="Equipamentos para Conforto Animal - Milkparts">
            <a:extLst>
              <a:ext uri="{FF2B5EF4-FFF2-40B4-BE49-F238E27FC236}">
                <a16:creationId xmlns:a16="http://schemas.microsoft.com/office/drawing/2014/main" id="{E3D8A9DB-0A29-C398-0930-8F6638FE40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491EBB58-4106-65EA-D0DC-068C7295B31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CEF07B02-E38F-3021-C2C5-D0FB680F168B}"/>
              </a:ext>
            </a:extLst>
          </p:cNvPr>
          <p:cNvSpPr/>
          <p:nvPr/>
        </p:nvSpPr>
        <p:spPr>
          <a:xfrm>
            <a:off x="556359" y="485775"/>
            <a:ext cx="11210925" cy="5867400"/>
          </a:xfrm>
          <a:prstGeom prst="roundRect">
            <a:avLst>
              <a:gd name="adj" fmla="val 6602"/>
            </a:avLst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Espaço Reservado para Conteúdo 16" descr="Diagrama&#10;&#10;Descrição gerada automaticamente">
            <a:extLst>
              <a:ext uri="{FF2B5EF4-FFF2-40B4-BE49-F238E27FC236}">
                <a16:creationId xmlns:a16="http://schemas.microsoft.com/office/drawing/2014/main" id="{46E6F253-0A9A-8E4C-2217-E12F84AEC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688" y="1631842"/>
            <a:ext cx="9498624" cy="4454633"/>
          </a:xfrm>
        </p:spPr>
      </p:pic>
      <p:sp>
        <p:nvSpPr>
          <p:cNvPr id="15" name="Título 1">
            <a:extLst>
              <a:ext uri="{FF2B5EF4-FFF2-40B4-BE49-F238E27FC236}">
                <a16:creationId xmlns:a16="http://schemas.microsoft.com/office/drawing/2014/main" id="{27B82D12-7068-37BE-F878-7C12C0880C91}"/>
              </a:ext>
            </a:extLst>
          </p:cNvPr>
          <p:cNvSpPr txBox="1">
            <a:spLocks/>
          </p:cNvSpPr>
          <p:nvPr/>
        </p:nvSpPr>
        <p:spPr>
          <a:xfrm>
            <a:off x="1089758" y="608306"/>
            <a:ext cx="10144126" cy="92005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dirty="0">
                <a:ln w="28575">
                  <a:solidFill>
                    <a:schemeClr val="bg1"/>
                  </a:solidFill>
                </a:ln>
                <a:latin typeface="Aharoni" panose="02010803020104030203" pitchFamily="2" charset="-79"/>
                <a:cs typeface="Aharoni" panose="02010803020104030203" pitchFamily="2" charset="-79"/>
              </a:rPr>
              <a:t>Fluxograma de Incidente</a:t>
            </a:r>
          </a:p>
        </p:txBody>
      </p:sp>
    </p:spTree>
    <p:extLst>
      <p:ext uri="{BB962C8B-B14F-4D97-AF65-F5344CB8AC3E}">
        <p14:creationId xmlns:p14="http://schemas.microsoft.com/office/powerpoint/2010/main" val="4026761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B9EF8328-7938-4C99-497E-5B3EC304FFBD}"/>
              </a:ext>
            </a:extLst>
          </p:cNvPr>
          <p:cNvSpPr/>
          <p:nvPr/>
        </p:nvSpPr>
        <p:spPr>
          <a:xfrm>
            <a:off x="0" y="-2733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76D71206-9B0E-24D0-62F2-1AE3B19FCE39}"/>
              </a:ext>
            </a:extLst>
          </p:cNvPr>
          <p:cNvCxnSpPr/>
          <p:nvPr/>
        </p:nvCxnSpPr>
        <p:spPr>
          <a:xfrm>
            <a:off x="379383" y="5901448"/>
            <a:ext cx="1126895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agem 27">
            <a:extLst>
              <a:ext uri="{FF2B5EF4-FFF2-40B4-BE49-F238E27FC236}">
                <a16:creationId xmlns:a16="http://schemas.microsoft.com/office/drawing/2014/main" id="{ED0A8984-44B9-F668-D74F-4693E9E02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83" y="6193548"/>
            <a:ext cx="4064440" cy="267985"/>
          </a:xfrm>
          <a:prstGeom prst="rect">
            <a:avLst/>
          </a:prstGeom>
        </p:spPr>
      </p:pic>
      <p:grpSp>
        <p:nvGrpSpPr>
          <p:cNvPr id="16" name="Agrupar 15">
            <a:extLst>
              <a:ext uri="{FF2B5EF4-FFF2-40B4-BE49-F238E27FC236}">
                <a16:creationId xmlns:a16="http://schemas.microsoft.com/office/drawing/2014/main" id="{B3B7A70C-E877-EB31-F0F8-440B4BFBAF1E}"/>
              </a:ext>
            </a:extLst>
          </p:cNvPr>
          <p:cNvGrpSpPr/>
          <p:nvPr/>
        </p:nvGrpSpPr>
        <p:grpSpPr>
          <a:xfrm>
            <a:off x="414947" y="504825"/>
            <a:ext cx="11210926" cy="3967163"/>
            <a:chOff x="490536" y="495300"/>
            <a:chExt cx="11210926" cy="5867400"/>
          </a:xfrm>
          <a:solidFill>
            <a:schemeClr val="bg1"/>
          </a:solidFill>
        </p:grpSpPr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A49A099D-1CA0-6BE5-176F-1BC1458BD9A7}"/>
                </a:ext>
              </a:extLst>
            </p:cNvPr>
            <p:cNvGrpSpPr/>
            <p:nvPr/>
          </p:nvGrpSpPr>
          <p:grpSpPr>
            <a:xfrm>
              <a:off x="490536" y="495300"/>
              <a:ext cx="11210926" cy="5867400"/>
              <a:chOff x="490536" y="495300"/>
              <a:chExt cx="11210926" cy="5867400"/>
            </a:xfrm>
            <a:grpFill/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F523ABA-59C2-41C7-B0B3-6FB2BE46664C}"/>
                  </a:ext>
                </a:extLst>
              </p:cNvPr>
              <p:cNvSpPr/>
              <p:nvPr/>
            </p:nvSpPr>
            <p:spPr>
              <a:xfrm>
                <a:off x="490537" y="495300"/>
                <a:ext cx="11210925" cy="5867400"/>
              </a:xfrm>
              <a:prstGeom prst="rect">
                <a:avLst/>
              </a:pr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21" name="Conector reto 20">
                <a:extLst>
                  <a:ext uri="{FF2B5EF4-FFF2-40B4-BE49-F238E27FC236}">
                    <a16:creationId xmlns:a16="http://schemas.microsoft.com/office/drawing/2014/main" id="{0AE0A80A-D0E7-CE0C-38E1-5818B05997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4829175"/>
                <a:ext cx="1243013" cy="15335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Conector reto 21">
                <a:extLst>
                  <a:ext uri="{FF2B5EF4-FFF2-40B4-BE49-F238E27FC236}">
                    <a16:creationId xmlns:a16="http://schemas.microsoft.com/office/drawing/2014/main" id="{197587CE-FDDA-F911-BECD-D7E9CACC27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162550"/>
                <a:ext cx="966788" cy="12001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Conector reto 22">
                <a:extLst>
                  <a:ext uri="{FF2B5EF4-FFF2-40B4-BE49-F238E27FC236}">
                    <a16:creationId xmlns:a16="http://schemas.microsoft.com/office/drawing/2014/main" id="{8A99D64A-DBF8-0220-6117-E33FB6874C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7" y="5495925"/>
                <a:ext cx="688777" cy="86677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Conector reto 23">
                <a:extLst>
                  <a:ext uri="{FF2B5EF4-FFF2-40B4-BE49-F238E27FC236}">
                    <a16:creationId xmlns:a16="http://schemas.microsoft.com/office/drawing/2014/main" id="{0C847145-2555-E60C-91A0-FE9DEDDCF4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5810250"/>
                <a:ext cx="427733" cy="55245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Conector reto 24">
                <a:extLst>
                  <a:ext uri="{FF2B5EF4-FFF2-40B4-BE49-F238E27FC236}">
                    <a16:creationId xmlns:a16="http://schemas.microsoft.com/office/drawing/2014/main" id="{92180AC1-6AD4-48D3-D332-76800217BE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536" y="6096000"/>
                <a:ext cx="213866" cy="266700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Conector reto 25">
                <a:extLst>
                  <a:ext uri="{FF2B5EF4-FFF2-40B4-BE49-F238E27FC236}">
                    <a16:creationId xmlns:a16="http://schemas.microsoft.com/office/drawing/2014/main" id="{3510400D-9AC8-8333-A3E7-2D27BD4917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582" y="6229350"/>
                <a:ext cx="0" cy="123825"/>
              </a:xfrm>
              <a:prstGeom prst="line">
                <a:avLst/>
              </a:prstGeom>
              <a:grpFill/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Conector reto 18">
              <a:extLst>
                <a:ext uri="{FF2B5EF4-FFF2-40B4-BE49-F238E27FC236}">
                  <a16:creationId xmlns:a16="http://schemas.microsoft.com/office/drawing/2014/main" id="{E8FDFF74-A798-B1A3-0435-579F083514EE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6" y="6210300"/>
              <a:ext cx="166689" cy="152400"/>
            </a:xfrm>
            <a:prstGeom prst="line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Título 1">
            <a:extLst>
              <a:ext uri="{FF2B5EF4-FFF2-40B4-BE49-F238E27FC236}">
                <a16:creationId xmlns:a16="http://schemas.microsoft.com/office/drawing/2014/main" id="{253521F2-8559-1B92-5903-861FF7EE4711}"/>
              </a:ext>
            </a:extLst>
          </p:cNvPr>
          <p:cNvSpPr txBox="1">
            <a:spLocks/>
          </p:cNvSpPr>
          <p:nvPr/>
        </p:nvSpPr>
        <p:spPr>
          <a:xfrm>
            <a:off x="628813" y="633412"/>
            <a:ext cx="10810876" cy="914400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dirty="0">
                <a:ln w="28575">
                  <a:solidFill>
                    <a:schemeClr val="bg1"/>
                  </a:solidFill>
                </a:ln>
                <a:latin typeface="Aharoni" panose="02010803020104030203" pitchFamily="2" charset="-79"/>
                <a:cs typeface="Aharoni" panose="02010803020104030203" pitchFamily="2" charset="-79"/>
              </a:rPr>
              <a:t>Fluxograma de Requisição</a:t>
            </a:r>
          </a:p>
        </p:txBody>
      </p:sp>
      <p:pic>
        <p:nvPicPr>
          <p:cNvPr id="17" name="Espaço Reservado para Conteúdo 16" descr="Uma imagem contendo Texto&#10;&#10;Descrição gerada automaticamente">
            <a:extLst>
              <a:ext uri="{FF2B5EF4-FFF2-40B4-BE49-F238E27FC236}">
                <a16:creationId xmlns:a16="http://schemas.microsoft.com/office/drawing/2014/main" id="{1DF43047-5BAA-42CC-DB51-D3E1D50569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568" y="1528763"/>
            <a:ext cx="11177366" cy="2914650"/>
          </a:xfrm>
        </p:spPr>
      </p:pic>
      <p:pic>
        <p:nvPicPr>
          <p:cNvPr id="30" name="Imagem 29" descr="Desenho de um cachorro&#10;&#10;Descrição gerada automaticamente">
            <a:extLst>
              <a:ext uri="{FF2B5EF4-FFF2-40B4-BE49-F238E27FC236}">
                <a16:creationId xmlns:a16="http://schemas.microsoft.com/office/drawing/2014/main" id="{D657BA51-42F9-A57B-4145-0AD2108D27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4" t="17446" r="20276" b="22174"/>
          <a:stretch/>
        </p:blipFill>
        <p:spPr>
          <a:xfrm>
            <a:off x="842680" y="4543090"/>
            <a:ext cx="3087047" cy="187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77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666389D1-68C0-616F-6329-7CD87174C480}"/>
              </a:ext>
            </a:extLst>
          </p:cNvPr>
          <p:cNvSpPr/>
          <p:nvPr/>
        </p:nvSpPr>
        <p:spPr>
          <a:xfrm>
            <a:off x="302004" y="293615"/>
            <a:ext cx="11677475" cy="6350466"/>
          </a:xfrm>
          <a:prstGeom prst="roundRect">
            <a:avLst>
              <a:gd name="adj" fmla="val 9068"/>
            </a:avLst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2E9DC61B-C9EA-BC96-D745-60D83E3C1143}"/>
              </a:ext>
            </a:extLst>
          </p:cNvPr>
          <p:cNvSpPr txBox="1">
            <a:spLocks/>
          </p:cNvSpPr>
          <p:nvPr/>
        </p:nvSpPr>
        <p:spPr>
          <a:xfrm>
            <a:off x="967322" y="478246"/>
            <a:ext cx="10346837" cy="1010349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dirty="0">
                <a:ln w="28575">
                  <a:solidFill>
                    <a:schemeClr val="bg1"/>
                  </a:solidFill>
                </a:ln>
                <a:latin typeface="Aharoni" panose="02010803020104030203" pitchFamily="2" charset="-79"/>
                <a:cs typeface="Aharoni" panose="02010803020104030203" pitchFamily="2" charset="-79"/>
              </a:rPr>
              <a:t>Fluxograma de Problema</a:t>
            </a:r>
          </a:p>
        </p:txBody>
      </p:sp>
      <p:pic>
        <p:nvPicPr>
          <p:cNvPr id="28" name="Imagem 27" descr="Diagrama&#10;&#10;Descrição gerada automaticamente">
            <a:extLst>
              <a:ext uri="{FF2B5EF4-FFF2-40B4-BE49-F238E27FC236}">
                <a16:creationId xmlns:a16="http://schemas.microsoft.com/office/drawing/2014/main" id="{864C57B2-E996-E3D4-B3D9-2F9862E28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009" y="1488595"/>
            <a:ext cx="9445461" cy="502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77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6063659-DAEA-DEA0-C50A-550EA65A8F0D}"/>
              </a:ext>
            </a:extLst>
          </p:cNvPr>
          <p:cNvSpPr/>
          <p:nvPr/>
        </p:nvSpPr>
        <p:spPr>
          <a:xfrm>
            <a:off x="63500" y="4660900"/>
            <a:ext cx="3987800" cy="21971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A4BDFFF-E7CE-7345-F940-C5DED8E0CE8E}"/>
              </a:ext>
            </a:extLst>
          </p:cNvPr>
          <p:cNvSpPr/>
          <p:nvPr/>
        </p:nvSpPr>
        <p:spPr>
          <a:xfrm>
            <a:off x="4102100" y="4660900"/>
            <a:ext cx="3987800" cy="21971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0355F0A-BD83-CC64-F97B-B13E1785B074}"/>
              </a:ext>
            </a:extLst>
          </p:cNvPr>
          <p:cNvSpPr/>
          <p:nvPr/>
        </p:nvSpPr>
        <p:spPr>
          <a:xfrm>
            <a:off x="8140700" y="4660900"/>
            <a:ext cx="3987800" cy="21971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AA88E82-0987-ED71-23BC-32F0EE66C253}"/>
              </a:ext>
            </a:extLst>
          </p:cNvPr>
          <p:cNvSpPr txBox="1"/>
          <p:nvPr/>
        </p:nvSpPr>
        <p:spPr>
          <a:xfrm>
            <a:off x="825500" y="4727545"/>
            <a:ext cx="246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Manual de Instalação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F82375F-9E8D-CC51-C78F-6D0C83B33EFE}"/>
              </a:ext>
            </a:extLst>
          </p:cNvPr>
          <p:cNvSpPr txBox="1"/>
          <p:nvPr/>
        </p:nvSpPr>
        <p:spPr>
          <a:xfrm>
            <a:off x="4686300" y="4727545"/>
            <a:ext cx="2819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Site Integrado com a API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FFD7E8C-5921-AB82-578B-BD0A9602FC68}"/>
              </a:ext>
            </a:extLst>
          </p:cNvPr>
          <p:cNvSpPr txBox="1"/>
          <p:nvPr/>
        </p:nvSpPr>
        <p:spPr>
          <a:xfrm>
            <a:off x="9067800" y="4727545"/>
            <a:ext cx="213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Testes do </a:t>
            </a:r>
            <a:r>
              <a:rPr lang="pt-BR" sz="2000" dirty="0" err="1">
                <a:solidFill>
                  <a:schemeClr val="bg1"/>
                </a:solidFill>
              </a:rPr>
              <a:t>Analytics</a:t>
            </a: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11" name="Imagem 10" descr="Forma&#10;&#10;Descrição gerada automaticamente com confiança baixa">
            <a:extLst>
              <a:ext uri="{FF2B5EF4-FFF2-40B4-BE49-F238E27FC236}">
                <a16:creationId xmlns:a16="http://schemas.microsoft.com/office/drawing/2014/main" id="{0BE197B0-3509-2DA6-1348-24AAA640249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486" y="5165755"/>
            <a:ext cx="1671828" cy="167182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D52179D-331F-53A5-2293-D71FBED50736}"/>
              </a:ext>
            </a:extLst>
          </p:cNvPr>
          <p:cNvSpPr txBox="1"/>
          <p:nvPr/>
        </p:nvSpPr>
        <p:spPr>
          <a:xfrm>
            <a:off x="4279900" y="5612771"/>
            <a:ext cx="3708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CowTech</a:t>
            </a:r>
            <a:endParaRPr lang="pt-BR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4" name="Imagem 13" descr="Imagem de vídeo game&#10;&#10;Descrição gerada automaticamente com confiança baixa">
            <a:extLst>
              <a:ext uri="{FF2B5EF4-FFF2-40B4-BE49-F238E27FC236}">
                <a16:creationId xmlns:a16="http://schemas.microsoft.com/office/drawing/2014/main" id="{9855FB67-7C70-937B-E58A-77183F3EDA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386" y="4645103"/>
            <a:ext cx="2090738" cy="2705101"/>
          </a:xfrm>
          <a:prstGeom prst="rect">
            <a:avLst/>
          </a:prstGeom>
        </p:spPr>
      </p:pic>
      <p:pic>
        <p:nvPicPr>
          <p:cNvPr id="16" name="Imagem 15" descr="Em preto e branco&#10;&#10;Descrição gerada automaticamente com confiança média">
            <a:extLst>
              <a:ext uri="{FF2B5EF4-FFF2-40B4-BE49-F238E27FC236}">
                <a16:creationId xmlns:a16="http://schemas.microsoft.com/office/drawing/2014/main" id="{51795AA4-AD8A-A425-7F02-3211CA64E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100" y="5271419"/>
            <a:ext cx="1562100" cy="1562100"/>
          </a:xfrm>
          <a:prstGeom prst="rect">
            <a:avLst/>
          </a:prstGeom>
        </p:spPr>
      </p:pic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88E90A2E-E9CA-3882-D38C-8829803F3635}"/>
              </a:ext>
            </a:extLst>
          </p:cNvPr>
          <p:cNvCxnSpPr>
            <a:cxnSpLocks/>
          </p:cNvCxnSpPr>
          <p:nvPr/>
        </p:nvCxnSpPr>
        <p:spPr>
          <a:xfrm>
            <a:off x="6146800" y="355600"/>
            <a:ext cx="0" cy="40259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86B6E267-D895-8AF4-1576-AB032D460E9E}"/>
              </a:ext>
            </a:extLst>
          </p:cNvPr>
          <p:cNvSpPr txBox="1"/>
          <p:nvPr/>
        </p:nvSpPr>
        <p:spPr>
          <a:xfrm>
            <a:off x="6223000" y="744797"/>
            <a:ext cx="59055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latin typeface="Aharoni" panose="02010803020104030203" pitchFamily="2" charset="-79"/>
                <a:cs typeface="Aharoni" panose="02010803020104030203" pitchFamily="2" charset="-79"/>
              </a:rPr>
              <a:t>Muito obrigado pela atenção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0F178DA-966D-DB69-143D-0F630F0FB234}"/>
              </a:ext>
            </a:extLst>
          </p:cNvPr>
          <p:cNvSpPr txBox="1"/>
          <p:nvPr/>
        </p:nvSpPr>
        <p:spPr>
          <a:xfrm>
            <a:off x="12703" y="744798"/>
            <a:ext cx="61340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latin typeface="Aharoni" panose="02010803020104030203" pitchFamily="2" charset="-79"/>
                <a:cs typeface="Aharoni" panose="02010803020104030203" pitchFamily="2" charset="-79"/>
              </a:rPr>
              <a:t>Apresentação externa aos Slides</a:t>
            </a:r>
          </a:p>
        </p:txBody>
      </p:sp>
    </p:spTree>
    <p:extLst>
      <p:ext uri="{BB962C8B-B14F-4D97-AF65-F5344CB8AC3E}">
        <p14:creationId xmlns:p14="http://schemas.microsoft.com/office/powerpoint/2010/main" val="8481792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1032</TotalTime>
  <Words>69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Aharoni</vt:lpstr>
      <vt:lpstr>Arial</vt:lpstr>
      <vt:lpstr>Calibri</vt:lpstr>
      <vt:lpstr>Calibri Light</vt:lpstr>
      <vt:lpstr>Tema do Office</vt:lpstr>
      <vt:lpstr>CowTech</vt:lpstr>
      <vt:lpstr>Contexto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CowTech</dc:title>
  <dc:creator>VAGNER JOSÉ DI BENEDETTO VILLELA DE ANDRADE .</dc:creator>
  <cp:lastModifiedBy>VAGNER JOSÉ DI BENEDETTO VILLELA DE ANDRADE .</cp:lastModifiedBy>
  <cp:revision>6</cp:revision>
  <dcterms:created xsi:type="dcterms:W3CDTF">2023-12-02T19:37:17Z</dcterms:created>
  <dcterms:modified xsi:type="dcterms:W3CDTF">2023-12-06T00:50:48Z</dcterms:modified>
</cp:coreProperties>
</file>

<file path=docProps/thumbnail.jpeg>
</file>